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8d42e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f2181f2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0da4f0a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74e8272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3561652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8d3739d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24b7e2f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a49490b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15a7ea8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c31691d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febfd60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e47e307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18a1921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177deef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cd4ee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2f72227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ee350c9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dccf4ff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ae8986d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c6f21b3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40d858f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3bb89fb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d5ff0e4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5c02001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8755e0c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80ec634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171725f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1f69477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2020-11-16T14:32:49Z</dcterms:modified>
  <cp:category/>
</cp:coreProperties>
</file>